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8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5BF4-30D7-491A-9C1E-1DDFDE0BA83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2FF32-01CA-4022-B24E-8A5A75F9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5BF4-30D7-491A-9C1E-1DDFDE0BA83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2FF32-01CA-4022-B24E-8A5A75F9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7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5BF4-30D7-491A-9C1E-1DDFDE0BA83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2FF32-01CA-4022-B24E-8A5A75F9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3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5BF4-30D7-491A-9C1E-1DDFDE0BA83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2FF32-01CA-4022-B24E-8A5A75F9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94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5BF4-30D7-491A-9C1E-1DDFDE0BA83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2FF32-01CA-4022-B24E-8A5A75F9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9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5BF4-30D7-491A-9C1E-1DDFDE0BA83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2FF32-01CA-4022-B24E-8A5A75F9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7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5BF4-30D7-491A-9C1E-1DDFDE0BA83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2FF32-01CA-4022-B24E-8A5A75F9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9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5BF4-30D7-491A-9C1E-1DDFDE0BA83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2FF32-01CA-4022-B24E-8A5A75F9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3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5BF4-30D7-491A-9C1E-1DDFDE0BA83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2FF32-01CA-4022-B24E-8A5A75F9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7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5BF4-30D7-491A-9C1E-1DDFDE0BA83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2FF32-01CA-4022-B24E-8A5A75F9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9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5BF4-30D7-491A-9C1E-1DDFDE0BA83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2FF32-01CA-4022-B24E-8A5A75F9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0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D5BF4-30D7-491A-9C1E-1DDFDE0BA831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2FF32-01CA-4022-B24E-8A5A75F98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4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r>
              <a:rPr lang="en-US" dirty="0" smtClean="0"/>
              <a:t>Daily Warm Up </a:t>
            </a:r>
            <a:br>
              <a:rPr lang="en-US" dirty="0" smtClean="0"/>
            </a:br>
            <a:r>
              <a:rPr lang="en-US" dirty="0" smtClean="0"/>
              <a:t>09/16/2015 – 09/17/2015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1923" y="1257300"/>
            <a:ext cx="8801101" cy="54197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Polar molecules occur due to U_________ S__________ of E___________.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True or false:  Water is a non-polar molecule.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a water molecule and label which side is positive and which side is negative.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 hydrogen bonds form between polar molecules?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True or False:  Water is both a molecule and a compound.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7750" y="-333375"/>
            <a:ext cx="45719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 rot="16200000">
            <a:off x="4118466" y="3542508"/>
            <a:ext cx="907068" cy="917572"/>
            <a:chOff x="7038974" y="4533900"/>
            <a:chExt cx="907068" cy="917572"/>
          </a:xfrm>
        </p:grpSpPr>
        <p:sp>
          <p:nvSpPr>
            <p:cNvPr id="6" name="Oval 5"/>
            <p:cNvSpPr/>
            <p:nvPr/>
          </p:nvSpPr>
          <p:spPr>
            <a:xfrm>
              <a:off x="7115175" y="4533900"/>
              <a:ext cx="685800" cy="79057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7038974" y="5053008"/>
              <a:ext cx="366587" cy="39846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7579455" y="5053008"/>
              <a:ext cx="366587" cy="39846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2444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r>
              <a:rPr lang="en-US" dirty="0" smtClean="0"/>
              <a:t>Daily Warm Up </a:t>
            </a:r>
            <a:br>
              <a:rPr lang="en-US" dirty="0" smtClean="0"/>
            </a:br>
            <a:r>
              <a:rPr lang="en-US" dirty="0" smtClean="0"/>
              <a:t>09/16/2015 – 09/17/2015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1923" y="1257300"/>
            <a:ext cx="8801101" cy="54197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Polar molecules occur due to U_________ S__________ of E___________.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True or false:  Water is a non-polar molecule.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a water molecule and label which side is positive and which side is negative.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 hydrogen bonds form between polar molecules?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True or False:  Water is both a molecule and a compound.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7750" y="-333375"/>
            <a:ext cx="45719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 rot="16200000">
            <a:off x="4564433" y="3542508"/>
            <a:ext cx="907068" cy="917572"/>
            <a:chOff x="7038974" y="4533900"/>
            <a:chExt cx="907068" cy="917572"/>
          </a:xfrm>
        </p:grpSpPr>
        <p:sp>
          <p:nvSpPr>
            <p:cNvPr id="6" name="Oval 5"/>
            <p:cNvSpPr/>
            <p:nvPr/>
          </p:nvSpPr>
          <p:spPr>
            <a:xfrm>
              <a:off x="7115175" y="4533900"/>
              <a:ext cx="685800" cy="79057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7038974" y="5053008"/>
              <a:ext cx="366587" cy="39846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7579455" y="5053008"/>
              <a:ext cx="366587" cy="39846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851892" y="1190465"/>
            <a:ext cx="14324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neven</a:t>
            </a:r>
            <a:endParaRPr lang="en-US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6867" y="1190465"/>
            <a:ext cx="14324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haring</a:t>
            </a:r>
            <a:endParaRPr lang="en-US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9967" y="1533365"/>
            <a:ext cx="14324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lectrons</a:t>
            </a:r>
            <a:endParaRPr lang="en-US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5551" y="2627151"/>
            <a:ext cx="14324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</a:t>
            </a:r>
            <a:endParaRPr lang="en-US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774224" y="2283770"/>
            <a:ext cx="672414" cy="474505"/>
          </a:xfrm>
          <a:prstGeom prst="roundRect">
            <a:avLst/>
          </a:prstGeom>
          <a:solidFill>
            <a:schemeClr val="accent6">
              <a:alpha val="3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34402" y="4768193"/>
            <a:ext cx="80931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bond forms because opposite poles are attracted to one another</a:t>
            </a:r>
            <a:endParaRPr lang="en-US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53756" y="6073457"/>
            <a:ext cx="14324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</a:t>
            </a:r>
            <a:endParaRPr lang="en-US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34402" y="5575806"/>
            <a:ext cx="672414" cy="474505"/>
          </a:xfrm>
          <a:prstGeom prst="roundRect">
            <a:avLst/>
          </a:prstGeom>
          <a:solidFill>
            <a:schemeClr val="accent6">
              <a:alpha val="3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lus 16"/>
          <p:cNvSpPr/>
          <p:nvPr/>
        </p:nvSpPr>
        <p:spPr>
          <a:xfrm>
            <a:off x="5568100" y="3881933"/>
            <a:ext cx="174602" cy="206307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inus 17"/>
          <p:cNvSpPr/>
          <p:nvPr/>
        </p:nvSpPr>
        <p:spPr>
          <a:xfrm>
            <a:off x="4165031" y="3928359"/>
            <a:ext cx="273456" cy="270955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3" grpId="0" animBg="1"/>
      <p:bldP spid="14" grpId="0"/>
      <p:bldP spid="15" grpId="0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</TotalTime>
  <Words>52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Daily Warm Up  09/16/2015 – 09/17/2015</vt:lpstr>
      <vt:lpstr>Daily Warm Up  09/16/2015 – 09/17/2015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Warm Up  09/16/2015 – 09/17/2015</dc:title>
  <dc:creator>Roderick, Teri</dc:creator>
  <cp:lastModifiedBy>Roderick, Teri</cp:lastModifiedBy>
  <cp:revision>5</cp:revision>
  <dcterms:created xsi:type="dcterms:W3CDTF">2015-09-16T14:55:07Z</dcterms:created>
  <dcterms:modified xsi:type="dcterms:W3CDTF">2015-09-16T19:29:27Z</dcterms:modified>
</cp:coreProperties>
</file>