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7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9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6485-2FF5-4783-83D2-ADDD5D5D3B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E9FF-30F1-4FCA-8891-674B7202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09/15/2015 – 09/16/2015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Atoms bond because they want their O______ E_________  S_________ to be full (have 8 electrons)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an atom gives away or takes an electron to/from another atom it becomes an ion.  This process is called?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atoms share electrons the bond that is formed is called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charged atoms (ions) or molecules are attracted to each other’s opposite charges (+ </a:t>
            </a:r>
            <a:r>
              <a:rPr lang="en-US" dirty="0" smtClean="0">
                <a:sym typeface="Wingdings" panose="05000000000000000000" pitchFamily="2" charset="2"/>
              </a:rPr>
              <a:t> -)  what kind of bond is formed?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H</a:t>
            </a:r>
            <a:r>
              <a:rPr lang="en-US" baseline="-25000" dirty="0" smtClean="0"/>
              <a:t>2</a:t>
            </a:r>
            <a:r>
              <a:rPr lang="en-US" dirty="0" smtClean="0"/>
              <a:t>O is both a molecule and a compound.</a:t>
            </a:r>
          </a:p>
        </p:txBody>
      </p:sp>
    </p:spTree>
    <p:extLst>
      <p:ext uri="{BB962C8B-B14F-4D97-AF65-F5344CB8AC3E}">
        <p14:creationId xmlns:p14="http://schemas.microsoft.com/office/powerpoint/2010/main" val="22793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09/15/2015 – 09/16/2015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Atoms bond because they want to their O______ E_________  S_________ to be full (have 8 electrons)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an atom gives away or takes an electron to/from another atom it becomes an ion.  This process is called?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atoms share electrons the bond that is formed is called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charged atoms (ions) or molecules are attracted to each other’s opposite charges (+ </a:t>
            </a:r>
            <a:r>
              <a:rPr lang="en-US" dirty="0" smtClean="0">
                <a:sym typeface="Wingdings" panose="05000000000000000000" pitchFamily="2" charset="2"/>
              </a:rPr>
              <a:t> -)  what kind of bond is formed?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H</a:t>
            </a:r>
            <a:r>
              <a:rPr lang="en-US" baseline="-25000" dirty="0" smtClean="0"/>
              <a:t>2</a:t>
            </a:r>
            <a:r>
              <a:rPr lang="en-US" dirty="0" smtClean="0"/>
              <a:t>O is both a molecule and a compound.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5550" y="1771650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3500" y="2028825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lectron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3225" y="2017157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500" y="3210760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Ionization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0" y="411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Covalent Bond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3500" y="530840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Ionic Bond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624" y="6016109"/>
            <a:ext cx="7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H2O is a molecule because it is two or more atoms bonded together chemically.  It is also a compound because the elements are different.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81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Daily Warm Up  09/15/2015 – 09/16/2015</vt:lpstr>
      <vt:lpstr>Daily Warm Up  09/15/2015 – 09/16/2015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09/15/2015 – 09/16/2015</dc:title>
  <dc:creator>Roderick, Teri</dc:creator>
  <cp:lastModifiedBy>Roderick, Teri</cp:lastModifiedBy>
  <cp:revision>6</cp:revision>
  <cp:lastPrinted>2015-09-14T17:02:46Z</cp:lastPrinted>
  <dcterms:created xsi:type="dcterms:W3CDTF">2015-09-14T15:32:59Z</dcterms:created>
  <dcterms:modified xsi:type="dcterms:W3CDTF">2015-09-14T22:24:04Z</dcterms:modified>
</cp:coreProperties>
</file>