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7A587-3F2F-4F2C-A69C-91F073EC750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791F-28AD-4379-824D-192BFF308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20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7A587-3F2F-4F2C-A69C-91F073EC750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791F-28AD-4379-824D-192BFF308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76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7A587-3F2F-4F2C-A69C-91F073EC750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791F-28AD-4379-824D-192BFF308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405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7A587-3F2F-4F2C-A69C-91F073EC750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791F-28AD-4379-824D-192BFF308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79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7A587-3F2F-4F2C-A69C-91F073EC750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791F-28AD-4379-824D-192BFF308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9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7A587-3F2F-4F2C-A69C-91F073EC750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791F-28AD-4379-824D-192BFF308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796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7A587-3F2F-4F2C-A69C-91F073EC750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791F-28AD-4379-824D-192BFF308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79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7A587-3F2F-4F2C-A69C-91F073EC750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791F-28AD-4379-824D-192BFF308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25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7A587-3F2F-4F2C-A69C-91F073EC750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791F-28AD-4379-824D-192BFF308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94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7A587-3F2F-4F2C-A69C-91F073EC750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791F-28AD-4379-824D-192BFF308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67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7A587-3F2F-4F2C-A69C-91F073EC750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791F-28AD-4379-824D-192BFF308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068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7A587-3F2F-4F2C-A69C-91F073EC750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D791F-28AD-4379-824D-192BFF308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370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2875" y="117476"/>
            <a:ext cx="7886700" cy="1325563"/>
          </a:xfrm>
        </p:spPr>
        <p:txBody>
          <a:bodyPr/>
          <a:lstStyle/>
          <a:p>
            <a:r>
              <a:rPr lang="en-US" dirty="0" smtClean="0"/>
              <a:t>Daily Warm Up</a:t>
            </a:r>
            <a:br>
              <a:rPr lang="en-US" dirty="0" smtClean="0"/>
            </a:br>
            <a:r>
              <a:rPr lang="en-US" dirty="0" smtClean="0"/>
              <a:t>09/10/2015 -09/11/2015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055" y="1811687"/>
            <a:ext cx="7863840" cy="3712464"/>
          </a:xfrm>
        </p:spPr>
      </p:pic>
      <p:sp>
        <p:nvSpPr>
          <p:cNvPr id="6" name="Rectangle 5"/>
          <p:cNvSpPr/>
          <p:nvPr/>
        </p:nvSpPr>
        <p:spPr>
          <a:xfrm>
            <a:off x="157637" y="5016320"/>
            <a:ext cx="1514475" cy="17543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5400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</a:t>
            </a:r>
            <a:r>
              <a:rPr lang="en-US" sz="5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5400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-4</a:t>
            </a:r>
            <a:endParaRPr lang="en-US" sz="5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5400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6</a:t>
            </a:r>
            <a:endParaRPr lang="en-US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619125" y="1443039"/>
            <a:ext cx="2952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Label the parts of an atom: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477" y="2269611"/>
            <a:ext cx="455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83505" y="1443039"/>
            <a:ext cx="455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669405" y="2269611"/>
            <a:ext cx="455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12280" y="3078980"/>
            <a:ext cx="455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669405" y="4530939"/>
            <a:ext cx="455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44327" y="4910959"/>
            <a:ext cx="455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867851" y="5570317"/>
            <a:ext cx="53997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7"/>
            </a:pPr>
            <a:r>
              <a:rPr lang="en-US" dirty="0" smtClean="0"/>
              <a:t>Protons: ___________</a:t>
            </a:r>
          </a:p>
          <a:p>
            <a:pPr marL="342900" indent="-342900">
              <a:buAutoNum type="arabicPeriod" startAt="7"/>
            </a:pPr>
            <a:r>
              <a:rPr lang="en-US" dirty="0" smtClean="0"/>
              <a:t>Neutrons: _________</a:t>
            </a:r>
          </a:p>
          <a:p>
            <a:pPr marL="342900" indent="-342900">
              <a:buAutoNum type="arabicPeriod" startAt="7"/>
            </a:pPr>
            <a:r>
              <a:rPr lang="en-US" dirty="0" smtClean="0"/>
              <a:t>Electrons: __________</a:t>
            </a:r>
          </a:p>
          <a:p>
            <a:pPr marL="342900" indent="-342900">
              <a:buAutoNum type="arabicPeriod" startAt="7"/>
            </a:pPr>
            <a:r>
              <a:rPr lang="en-US" dirty="0" smtClean="0"/>
              <a:t>This atom is both an _________ and an _____.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42875" y="4524020"/>
            <a:ext cx="2952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Decipher the isotopic symbol: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59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2875" y="117476"/>
            <a:ext cx="7886700" cy="1325563"/>
          </a:xfrm>
        </p:spPr>
        <p:txBody>
          <a:bodyPr/>
          <a:lstStyle/>
          <a:p>
            <a:r>
              <a:rPr lang="en-US" dirty="0" smtClean="0"/>
              <a:t>Daily Warm Up</a:t>
            </a:r>
            <a:br>
              <a:rPr lang="en-US" dirty="0" smtClean="0"/>
            </a:br>
            <a:r>
              <a:rPr lang="en-US" dirty="0" smtClean="0"/>
              <a:t>09/10/2015 -09/11/2015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055" y="1811687"/>
            <a:ext cx="7863840" cy="3712464"/>
          </a:xfrm>
        </p:spPr>
      </p:pic>
      <p:sp>
        <p:nvSpPr>
          <p:cNvPr id="6" name="Rectangle 5"/>
          <p:cNvSpPr/>
          <p:nvPr/>
        </p:nvSpPr>
        <p:spPr>
          <a:xfrm>
            <a:off x="157637" y="5016320"/>
            <a:ext cx="1514475" cy="17543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54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13</a:t>
            </a:r>
            <a:r>
              <a:rPr lang="en-US" sz="5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5400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-4</a:t>
            </a:r>
            <a:endParaRPr lang="en-US" sz="5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5400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6</a:t>
            </a:r>
            <a:endParaRPr lang="en-US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619125" y="1443039"/>
            <a:ext cx="2952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Label the parts of an atom: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477" y="2269611"/>
            <a:ext cx="455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83505" y="1443039"/>
            <a:ext cx="455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669405" y="2269611"/>
            <a:ext cx="455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12280" y="3078980"/>
            <a:ext cx="455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669405" y="4530939"/>
            <a:ext cx="455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44327" y="4910959"/>
            <a:ext cx="455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867851" y="5570317"/>
            <a:ext cx="53997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7"/>
            </a:pPr>
            <a:r>
              <a:rPr lang="en-US" dirty="0" smtClean="0"/>
              <a:t>Protons: ___________</a:t>
            </a:r>
          </a:p>
          <a:p>
            <a:pPr marL="342900" indent="-342900">
              <a:buAutoNum type="arabicPeriod" startAt="7"/>
            </a:pPr>
            <a:r>
              <a:rPr lang="en-US" dirty="0" smtClean="0"/>
              <a:t>Neutrons: _________</a:t>
            </a:r>
          </a:p>
          <a:p>
            <a:pPr marL="342900" indent="-342900">
              <a:buAutoNum type="arabicPeriod" startAt="7"/>
            </a:pPr>
            <a:r>
              <a:rPr lang="en-US" dirty="0" smtClean="0"/>
              <a:t>Electrons: __________</a:t>
            </a:r>
          </a:p>
          <a:p>
            <a:pPr marL="342900" indent="-342900">
              <a:buAutoNum type="arabicPeriod" startAt="7"/>
            </a:pPr>
            <a:r>
              <a:rPr lang="en-US" dirty="0" smtClean="0"/>
              <a:t>This atom is both an _________ and an _____.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42875" y="4524020"/>
            <a:ext cx="2952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Decipher the isotopic symbol: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73391" y="2577245"/>
            <a:ext cx="2256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Electron Shells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30159" y="1816186"/>
            <a:ext cx="22564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Valence Electron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69405" y="2501899"/>
            <a:ext cx="2256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Proton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12280" y="3331753"/>
            <a:ext cx="2256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Electron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69404" y="4842879"/>
            <a:ext cx="2256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Neutron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93865" y="5199193"/>
            <a:ext cx="2256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Nucleus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0864" y="5568525"/>
            <a:ext cx="2256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43741" y="5856759"/>
            <a:ext cx="2256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7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12166" y="6119809"/>
            <a:ext cx="2256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-10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82919" y="6385098"/>
            <a:ext cx="2256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Isotope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55601" y="6375313"/>
            <a:ext cx="583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391477" y="5937857"/>
            <a:ext cx="455295" cy="447241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68907" y="6489141"/>
            <a:ext cx="97075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51110" y="6215688"/>
            <a:ext cx="12228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40055" y="6445688"/>
            <a:ext cx="12426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aseline="30000" dirty="0" smtClean="0">
                <a:latin typeface="Times New Roman" panose="02020603050405020304" pitchFamily="18" charset="0"/>
              </a:rPr>
              <a:t>7 Neutrons</a:t>
            </a:r>
            <a:endParaRPr lang="en-US" sz="2800" dirty="0"/>
          </a:p>
        </p:txBody>
      </p:sp>
      <p:sp>
        <p:nvSpPr>
          <p:cNvPr id="32" name="Rectangle 31"/>
          <p:cNvSpPr/>
          <p:nvPr/>
        </p:nvSpPr>
        <p:spPr>
          <a:xfrm>
            <a:off x="1836839" y="4926809"/>
            <a:ext cx="22397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aseline="30000" dirty="0" smtClean="0">
                <a:latin typeface="Times New Roman" panose="02020603050405020304" pitchFamily="18" charset="0"/>
              </a:rPr>
              <a:t>-4 – 6 = -10 electrons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8739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" grpId="0" animBg="1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546" y="1496235"/>
            <a:ext cx="864904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15 protons, 16 neutrons, and 18 electrons __________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56 protons, 82 neutrons, and 54 electrons _________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13 protons, 14 neutrons, and 10 electrons __________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4330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2.2: Structure of Matter </a:t>
            </a:r>
            <a:r>
              <a:rPr lang="en-US" dirty="0">
                <a:sym typeface="Wingdings" panose="05000000000000000000" pitchFamily="2" charset="2"/>
              </a:rPr>
              <a:t> Atomic Structure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50695" y="609618"/>
            <a:ext cx="815575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Draw the Isotopic Symbol for the following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22377" y="1170926"/>
            <a:ext cx="1327040" cy="16031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22377" y="3251823"/>
            <a:ext cx="1327040" cy="16031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22377" y="5172070"/>
            <a:ext cx="1327040" cy="16031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14828" y="1459522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29470" y="3591752"/>
            <a:ext cx="8931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01853" y="5511999"/>
            <a:ext cx="7441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63816" y="1921187"/>
            <a:ext cx="502024" cy="373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2285" y="2195963"/>
            <a:ext cx="3119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Mass # = 15 + 16 = 31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52889" y="1616378"/>
            <a:ext cx="439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2284" y="2568078"/>
            <a:ext cx="3119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Charge = 15-18 = -3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84639" y="1496235"/>
            <a:ext cx="439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-3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30682" y="4020745"/>
            <a:ext cx="502024" cy="373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41713" y="3703686"/>
            <a:ext cx="635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138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21352" y="3632168"/>
            <a:ext cx="635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+2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30682" y="5911976"/>
            <a:ext cx="635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30682" y="5707624"/>
            <a:ext cx="635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27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61525" y="5496587"/>
            <a:ext cx="635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+3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52565" y="1358455"/>
            <a:ext cx="31770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Atomic # = Protons</a:t>
            </a:r>
          </a:p>
          <a:p>
            <a:r>
              <a:rPr lang="en-US" dirty="0" smtClean="0"/>
              <a:t>Mass # = Protons + Neutrons</a:t>
            </a:r>
          </a:p>
          <a:p>
            <a:r>
              <a:rPr lang="en-US" dirty="0" smtClean="0"/>
              <a:t>Charge = Protons - Electrons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619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179</Words>
  <Application>Microsoft Office PowerPoint</Application>
  <PresentationFormat>On-screen Show (4:3)</PresentationFormat>
  <Paragraphs>68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Office Theme</vt:lpstr>
      <vt:lpstr>Daily Warm Up 09/10/2015 -09/11/2015</vt:lpstr>
      <vt:lpstr>Daily Warm Up 09/10/2015 -09/11/2015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Warm Up 09/10/2015 -09/11/2015</dc:title>
  <dc:creator>Roderick, Teri</dc:creator>
  <cp:lastModifiedBy>Roderick, Teri</cp:lastModifiedBy>
  <cp:revision>4</cp:revision>
  <dcterms:created xsi:type="dcterms:W3CDTF">2015-09-10T13:28:53Z</dcterms:created>
  <dcterms:modified xsi:type="dcterms:W3CDTF">2015-09-10T21:52:06Z</dcterms:modified>
</cp:coreProperties>
</file>