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788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2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AF3E7-EB80-4FC8-A7B3-D0DED5F2A12B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4F6DC-0749-4E66-824B-13748824C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467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AF3E7-EB80-4FC8-A7B3-D0DED5F2A12B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4F6DC-0749-4E66-824B-13748824C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727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AF3E7-EB80-4FC8-A7B3-D0DED5F2A12B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4F6DC-0749-4E66-824B-13748824C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84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AF3E7-EB80-4FC8-A7B3-D0DED5F2A12B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4F6DC-0749-4E66-824B-13748824C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718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AF3E7-EB80-4FC8-A7B3-D0DED5F2A12B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4F6DC-0749-4E66-824B-13748824C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166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AF3E7-EB80-4FC8-A7B3-D0DED5F2A12B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4F6DC-0749-4E66-824B-13748824C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795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AF3E7-EB80-4FC8-A7B3-D0DED5F2A12B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4F6DC-0749-4E66-824B-13748824C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616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AF3E7-EB80-4FC8-A7B3-D0DED5F2A12B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4F6DC-0749-4E66-824B-13748824C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67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AF3E7-EB80-4FC8-A7B3-D0DED5F2A12B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4F6DC-0749-4E66-824B-13748824C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639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AF3E7-EB80-4FC8-A7B3-D0DED5F2A12B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4F6DC-0749-4E66-824B-13748824C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998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AF3E7-EB80-4FC8-A7B3-D0DED5F2A12B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4F6DC-0749-4E66-824B-13748824C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651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AF3E7-EB80-4FC8-A7B3-D0DED5F2A12B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44F6DC-0749-4E66-824B-13748824C9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77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Warm Up </a:t>
            </a:r>
            <a:br>
              <a:rPr lang="en-US" dirty="0" smtClean="0"/>
            </a:br>
            <a:r>
              <a:rPr lang="en-US" dirty="0" smtClean="0"/>
              <a:t>08/28/2015 – 08/31-2015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Turn the following question into a hypothesis:</a:t>
            </a:r>
            <a:br>
              <a:rPr lang="en-US" dirty="0" smtClean="0"/>
            </a:br>
            <a:r>
              <a:rPr lang="en-US" i="1" dirty="0" smtClean="0"/>
              <a:t>Will fertilizing my lawn affect the pH of my pond water?</a:t>
            </a:r>
            <a:br>
              <a:rPr lang="en-US" i="1" dirty="0" smtClean="0"/>
            </a:br>
            <a:endParaRPr lang="en-US" i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 </a:t>
            </a:r>
            <a:r>
              <a:rPr lang="en-US" dirty="0"/>
              <a:t>investigation was done to see if keeping the lights on for different amount of time each day affected the number of eggs the chicken lay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	IV:				DV: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 measurement requires a ________ and a </a:t>
            </a:r>
            <a:r>
              <a:rPr lang="en-US" dirty="0" smtClean="0"/>
              <a:t>________.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Write the correct metric unit for each measurement</a:t>
            </a:r>
            <a:br>
              <a:rPr lang="en-US" dirty="0" smtClean="0"/>
            </a:br>
            <a:r>
              <a:rPr lang="en-US" dirty="0" smtClean="0"/>
              <a:t>Mass = _________	Length=___________</a:t>
            </a:r>
            <a:br>
              <a:rPr lang="en-US" dirty="0" smtClean="0"/>
            </a:br>
            <a:r>
              <a:rPr lang="en-US" dirty="0" smtClean="0"/>
              <a:t>Volume =________	Time = ___________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T/F  Science uses the Metric System only sometimes.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78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226</TotalTime>
  <Words>11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Daily Warm Up  08/28/2015 – 08/31-2015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Warm Up  08/28/2015 – 08/31-2015</dc:title>
  <dc:creator>Roderick, Teri</dc:creator>
  <cp:lastModifiedBy>Roderick, Teri</cp:lastModifiedBy>
  <cp:revision>3</cp:revision>
  <dcterms:created xsi:type="dcterms:W3CDTF">2015-08-28T15:26:43Z</dcterms:created>
  <dcterms:modified xsi:type="dcterms:W3CDTF">2015-08-28T19:13:12Z</dcterms:modified>
</cp:coreProperties>
</file>