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8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7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EB27-9D4E-4B41-BFE9-269CEEE4E88D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1408-6CED-4E8E-B079-C406A78D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5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08/26/2015 – 08/27/2015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List, in order, the steps of the scientific method.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independent variable is the thing that is _______________.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dependent variable is the thing that is _________ in response to the independent variable.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control group is the group _____________ the independent variable.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experimental group is the group ___________ the independent variable.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an experiment, all variables except for the independent variable are kept the same.  We call these controlled variables.  Why do you think it is important to controlled variables the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44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08/26/2015 – 08/27/2015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08/26/2015 – 08/27/2015</dc:title>
  <dc:creator>Roderick, Teri</dc:creator>
  <cp:lastModifiedBy>Roderick, Teri</cp:lastModifiedBy>
  <cp:revision>2</cp:revision>
  <dcterms:created xsi:type="dcterms:W3CDTF">2015-08-24T18:32:54Z</dcterms:created>
  <dcterms:modified xsi:type="dcterms:W3CDTF">2015-08-24T18:44:25Z</dcterms:modified>
</cp:coreProperties>
</file>