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 varScale="1">
        <p:scale>
          <a:sx n="85" d="100"/>
          <a:sy n="85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52B-3CF5-4354-8A8F-D73A39D6B3B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79F-010F-4FE4-8AB3-CBD792EA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1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52B-3CF5-4354-8A8F-D73A39D6B3B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79F-010F-4FE4-8AB3-CBD792EA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2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52B-3CF5-4354-8A8F-D73A39D6B3B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79F-010F-4FE4-8AB3-CBD792EA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5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52B-3CF5-4354-8A8F-D73A39D6B3B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79F-010F-4FE4-8AB3-CBD792EA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1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52B-3CF5-4354-8A8F-D73A39D6B3B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79F-010F-4FE4-8AB3-CBD792EA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5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52B-3CF5-4354-8A8F-D73A39D6B3B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79F-010F-4FE4-8AB3-CBD792EA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2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52B-3CF5-4354-8A8F-D73A39D6B3B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79F-010F-4FE4-8AB3-CBD792EA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4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52B-3CF5-4354-8A8F-D73A39D6B3B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79F-010F-4FE4-8AB3-CBD792EA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52B-3CF5-4354-8A8F-D73A39D6B3B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79F-010F-4FE4-8AB3-CBD792EA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8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52B-3CF5-4354-8A8F-D73A39D6B3B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79F-010F-4FE4-8AB3-CBD792EA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9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552B-3CF5-4354-8A8F-D73A39D6B3B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79F-010F-4FE4-8AB3-CBD792EA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7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2552B-3CF5-4354-8A8F-D73A39D6B3B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2979F-010F-4FE4-8AB3-CBD792EA5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6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08/24/2015 – 08/25/2015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difference between Anatomy and Physiology.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metabolism?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10 characteristics of life? </a:t>
            </a:r>
            <a:br>
              <a:rPr lang="en-US" dirty="0" smtClean="0"/>
            </a:br>
            <a:r>
              <a:rPr lang="en-US" sz="1800" dirty="0" smtClean="0"/>
              <a:t>(Try to answer as many as you can without your notes first.)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5 requirements for life?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homeostasis?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51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11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Daily Warm Up 08/24/2015 – 08/25/2015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08/24/2015 – 08/25/2015</dc:title>
  <dc:creator>Sam Hancock</dc:creator>
  <cp:lastModifiedBy>Roderick, Teri</cp:lastModifiedBy>
  <cp:revision>1</cp:revision>
  <dcterms:created xsi:type="dcterms:W3CDTF">2015-08-24T04:13:02Z</dcterms:created>
  <dcterms:modified xsi:type="dcterms:W3CDTF">2015-08-24T14:22:06Z</dcterms:modified>
</cp:coreProperties>
</file>