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4" d="100"/>
          <a:sy n="74" d="100"/>
        </p:scale>
        <p:origin x="2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4C52-4637-4719-867C-CEA67B83855C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111C-E34C-4856-B069-2C896AB3A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018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4C52-4637-4719-867C-CEA67B83855C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111C-E34C-4856-B069-2C896AB3A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970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4C52-4637-4719-867C-CEA67B83855C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111C-E34C-4856-B069-2C896AB3A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991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4C52-4637-4719-867C-CEA67B83855C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111C-E34C-4856-B069-2C896AB3A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665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4C52-4637-4719-867C-CEA67B83855C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111C-E34C-4856-B069-2C896AB3A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316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4C52-4637-4719-867C-CEA67B83855C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111C-E34C-4856-B069-2C896AB3A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654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4C52-4637-4719-867C-CEA67B83855C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111C-E34C-4856-B069-2C896AB3A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299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4C52-4637-4719-867C-CEA67B83855C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111C-E34C-4856-B069-2C896AB3A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169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4C52-4637-4719-867C-CEA67B83855C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111C-E34C-4856-B069-2C896AB3A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843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4C52-4637-4719-867C-CEA67B83855C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111C-E34C-4856-B069-2C896AB3A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844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4C52-4637-4719-867C-CEA67B83855C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111C-E34C-4856-B069-2C896AB3A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524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24C52-4637-4719-867C-CEA67B83855C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0111C-E34C-4856-B069-2C896AB3A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267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Daily Warm Up </a:t>
            </a:r>
            <a:br>
              <a:rPr lang="en-US" dirty="0" smtClean="0"/>
            </a:br>
            <a:r>
              <a:rPr lang="en-US" dirty="0" smtClean="0"/>
              <a:t>08/20/2015 – 08/21/2015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Your unit tests and final make up what percentage of your final grade?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can you have your phone out?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you are not in your seat when the bell rings, are you tardy?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will accept late work up until _______________.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T/F:  Make </a:t>
            </a:r>
            <a:r>
              <a:rPr lang="en-US" smtClean="0"/>
              <a:t>up tests/retakes </a:t>
            </a:r>
            <a:r>
              <a:rPr lang="en-US" dirty="0" smtClean="0"/>
              <a:t>are exactly the same as the </a:t>
            </a:r>
            <a:r>
              <a:rPr lang="en-US" smtClean="0"/>
              <a:t>original test.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50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17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Daily Warm Up  08/20/2015 – 08/21/2015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Warm Up  08/20/2015 – 08/21/2015</dc:title>
  <dc:creator>Roderick, Teri</dc:creator>
  <cp:lastModifiedBy>Roderick, Teri</cp:lastModifiedBy>
  <cp:revision>1</cp:revision>
  <dcterms:created xsi:type="dcterms:W3CDTF">2015-08-17T20:31:21Z</dcterms:created>
  <dcterms:modified xsi:type="dcterms:W3CDTF">2015-08-17T20:34:53Z</dcterms:modified>
</cp:coreProperties>
</file>