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9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3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4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0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1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F992-786F-41E2-A199-020A501FB25C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A1AA-A423-4E81-9B33-E7D0DBF0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5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Warm-Up 01/08/2015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and label the 5 parts of the mitochondria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cellular </a:t>
            </a:r>
            <a:r>
              <a:rPr lang="en-US" smtClean="0"/>
              <a:t>Respiration?</a:t>
            </a:r>
            <a:br>
              <a:rPr lang="en-US" smtClean="0"/>
            </a:b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What </a:t>
            </a:r>
            <a:r>
              <a:rPr lang="en-US" dirty="0" smtClean="0"/>
              <a:t>is the formula for Cellular Respiration?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two types of cellular respiration and what determines which one will occur?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type of cellular respiration creates more ATP?</a:t>
            </a:r>
          </a:p>
        </p:txBody>
      </p:sp>
    </p:spTree>
    <p:extLst>
      <p:ext uri="{BB962C8B-B14F-4D97-AF65-F5344CB8AC3E}">
        <p14:creationId xmlns:p14="http://schemas.microsoft.com/office/powerpoint/2010/main" val="31245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Warm-Up 01/08/2015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Warm-Up 01/08/2015</dc:title>
  <dc:creator>Roderick, Teri</dc:creator>
  <cp:lastModifiedBy>Roderick, Teri</cp:lastModifiedBy>
  <cp:revision>1</cp:revision>
  <dcterms:created xsi:type="dcterms:W3CDTF">2015-01-12T22:08:22Z</dcterms:created>
  <dcterms:modified xsi:type="dcterms:W3CDTF">2015-01-12T22:09:08Z</dcterms:modified>
</cp:coreProperties>
</file>