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669BB-3000-4D0D-A0C3-DD9EFBCE815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69780-0A39-48E9-B58C-A9A9152C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69780-0A39-48E9-B58C-A9A9152C98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8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8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3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8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9314-7402-49A6-A133-241D6667435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96BF-7017-4900-8E38-A0EEE0D0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01/27/2015 – 01/28/2015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" y="1603119"/>
            <a:ext cx="7886700" cy="23002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28650" y="3903406"/>
            <a:ext cx="76874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US" dirty="0" smtClean="0"/>
              <a:t>What is the haploid number for humans (the number of chromosomes in a set)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 startAt="6"/>
            </a:pPr>
            <a:r>
              <a:rPr lang="en-US" dirty="0" smtClean="0"/>
              <a:t>How many chromosomes would be found in a human diploid cell?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 startAt="6"/>
            </a:pPr>
            <a:r>
              <a:rPr lang="en-US" dirty="0" smtClean="0"/>
              <a:t>What are the two types of chromosomes?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 startAt="6"/>
            </a:pPr>
            <a:r>
              <a:rPr lang="en-US" dirty="0" smtClean="0"/>
              <a:t>What combination of sex chromosomes would you have as a boy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 startAt="6"/>
            </a:pPr>
            <a:r>
              <a:rPr lang="en-US" dirty="0" smtClean="0"/>
              <a:t>What combination of sex chromosomes would you have as a girl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1603119"/>
            <a:ext cx="627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with the correct phases of mitosis (one will be interphase)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33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 01/27/2015 – 01/28/2015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01/27/2015 – 01/28/2015</dc:title>
  <dc:creator>Roderick, Teri</dc:creator>
  <cp:lastModifiedBy>Roderick, Teri</cp:lastModifiedBy>
  <cp:revision>2</cp:revision>
  <dcterms:created xsi:type="dcterms:W3CDTF">2015-01-27T17:50:36Z</dcterms:created>
  <dcterms:modified xsi:type="dcterms:W3CDTF">2015-01-27T20:52:39Z</dcterms:modified>
</cp:coreProperties>
</file>