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2" autoAdjust="0"/>
    <p:restoredTop sz="94660"/>
  </p:normalViewPr>
  <p:slideViewPr>
    <p:cSldViewPr snapToGrid="0">
      <p:cViewPr varScale="1">
        <p:scale>
          <a:sx n="70" d="100"/>
          <a:sy n="70" d="100"/>
        </p:scale>
        <p:origin x="3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A695-9364-42E1-A36B-DFB3924BA55A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4310-766A-4038-8E4D-FD746E2BD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39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A695-9364-42E1-A36B-DFB3924BA55A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4310-766A-4038-8E4D-FD746E2BD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17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A695-9364-42E1-A36B-DFB3924BA55A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4310-766A-4038-8E4D-FD746E2BD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198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A695-9364-42E1-A36B-DFB3924BA55A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4310-766A-4038-8E4D-FD746E2BD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770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A695-9364-42E1-A36B-DFB3924BA55A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4310-766A-4038-8E4D-FD746E2BD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347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A695-9364-42E1-A36B-DFB3924BA55A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4310-766A-4038-8E4D-FD746E2BD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8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A695-9364-42E1-A36B-DFB3924BA55A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4310-766A-4038-8E4D-FD746E2BD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53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A695-9364-42E1-A36B-DFB3924BA55A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4310-766A-4038-8E4D-FD746E2BD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147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A695-9364-42E1-A36B-DFB3924BA55A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4310-766A-4038-8E4D-FD746E2BD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567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A695-9364-42E1-A36B-DFB3924BA55A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4310-766A-4038-8E4D-FD746E2BD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60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A695-9364-42E1-A36B-DFB3924BA55A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4310-766A-4038-8E4D-FD746E2BD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21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7A695-9364-42E1-A36B-DFB3924BA55A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64310-766A-4038-8E4D-FD746E2BD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7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Daily Warm Up</a:t>
            </a:r>
            <a:br>
              <a:rPr lang="en-US" dirty="0" smtClean="0"/>
            </a:br>
            <a:r>
              <a:rPr lang="en-US" dirty="0" smtClean="0"/>
              <a:t>FRI 01/23/2015  - MON 01/26/2015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1070" y="1825625"/>
            <a:ext cx="2307182" cy="4351338"/>
          </a:xfrm>
        </p:spPr>
        <p:txBody>
          <a:bodyPr/>
          <a:lstStyle/>
          <a:p>
            <a:r>
              <a:rPr lang="en-US" dirty="0" smtClean="0"/>
              <a:t>Label the phases of Mitosis as seen under this microscope.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3785880" y="1526772"/>
            <a:ext cx="4286250" cy="1521858"/>
            <a:chOff x="3581163" y="2031739"/>
            <a:chExt cx="4286250" cy="1521858"/>
          </a:xfrm>
        </p:grpSpPr>
        <p:pic>
          <p:nvPicPr>
            <p:cNvPr id="1026" name="Picture 2" descr="http://www.ohio.edu/people/braselto/readings/images/onionmitosis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1163" y="2031739"/>
              <a:ext cx="4286250" cy="11525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3794078" y="3155983"/>
              <a:ext cx="450376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1.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876989" y="3155983"/>
              <a:ext cx="450376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2.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147013" y="3184265"/>
              <a:ext cx="450376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3.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191849" y="3184265"/>
              <a:ext cx="450376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4.</a:t>
              </a:r>
              <a:endParaRPr lang="en-US" dirty="0"/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5880" y="3217034"/>
            <a:ext cx="4762500" cy="3371850"/>
          </a:xfrm>
          <a:prstGeom prst="rect">
            <a:avLst/>
          </a:prstGeom>
        </p:spPr>
      </p:pic>
      <p:sp>
        <p:nvSpPr>
          <p:cNvPr id="22" name="Oval 21"/>
          <p:cNvSpPr/>
          <p:nvPr/>
        </p:nvSpPr>
        <p:spPr>
          <a:xfrm>
            <a:off x="4572000" y="5642285"/>
            <a:ext cx="655092" cy="709683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638518" y="4932602"/>
            <a:ext cx="655092" cy="709683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147014" y="3821823"/>
            <a:ext cx="655092" cy="709683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080160" y="5844737"/>
            <a:ext cx="45037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5.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696638" y="3878050"/>
            <a:ext cx="45037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6.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153502" y="5102777"/>
            <a:ext cx="45037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92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</TotalTime>
  <Words>28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Daily Warm Up FRI 01/23/2015  - MON 01/26/2015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Warm Up WED 01/21/2015  - THU 01/22/2015</dc:title>
  <dc:creator>Roderick, Teri</dc:creator>
  <cp:lastModifiedBy>Roderick, Teri</cp:lastModifiedBy>
  <cp:revision>12</cp:revision>
  <dcterms:created xsi:type="dcterms:W3CDTF">2015-01-21T17:22:40Z</dcterms:created>
  <dcterms:modified xsi:type="dcterms:W3CDTF">2015-01-26T15:54:10Z</dcterms:modified>
</cp:coreProperties>
</file>