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3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9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4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8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5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4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6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6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7A695-9364-42E1-A36B-DFB3924BA55A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4310-766A-4038-8E4D-FD746E2BD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WED 01/21/2015  - THU 01/22/2015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two major phases of the cell cycle?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three major phases of Interphase?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two major phases of M-Phase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four phases of Mitosis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and label a chromosome after S phase.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2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WED 01/21/2015  - THU 01/22/2015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WED 01/21/2015  - THU 01/22/2015</dc:title>
  <dc:creator>Roderick, Teri</dc:creator>
  <cp:lastModifiedBy>Roderick, Teri</cp:lastModifiedBy>
  <cp:revision>6</cp:revision>
  <dcterms:created xsi:type="dcterms:W3CDTF">2015-01-21T17:22:40Z</dcterms:created>
  <dcterms:modified xsi:type="dcterms:W3CDTF">2015-01-22T14:55:05Z</dcterms:modified>
</cp:coreProperties>
</file>