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70" d="100"/>
          <a:sy n="70" d="100"/>
        </p:scale>
        <p:origin x="3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DB0F4-B302-4919-9523-63C595C2BBDE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2044D-0063-4BE6-9D12-A6909884C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390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DB0F4-B302-4919-9523-63C595C2BBDE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2044D-0063-4BE6-9D12-A6909884C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067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DB0F4-B302-4919-9523-63C595C2BBDE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2044D-0063-4BE6-9D12-A6909884C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270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DB0F4-B302-4919-9523-63C595C2BBDE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2044D-0063-4BE6-9D12-A6909884C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509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DB0F4-B302-4919-9523-63C595C2BBDE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2044D-0063-4BE6-9D12-A6909884C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39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DB0F4-B302-4919-9523-63C595C2BBDE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2044D-0063-4BE6-9D12-A6909884C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568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DB0F4-B302-4919-9523-63C595C2BBDE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2044D-0063-4BE6-9D12-A6909884C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235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DB0F4-B302-4919-9523-63C595C2BBDE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2044D-0063-4BE6-9D12-A6909884C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8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DB0F4-B302-4919-9523-63C595C2BBDE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2044D-0063-4BE6-9D12-A6909884C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401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DB0F4-B302-4919-9523-63C595C2BBDE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2044D-0063-4BE6-9D12-A6909884C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897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DB0F4-B302-4919-9523-63C595C2BBDE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2044D-0063-4BE6-9D12-A6909884C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584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DB0F4-B302-4919-9523-63C595C2BBDE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2044D-0063-4BE6-9D12-A6909884C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363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-126192"/>
            <a:ext cx="78867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Daily Warm Up </a:t>
            </a:r>
            <a:br>
              <a:rPr lang="en-US" dirty="0"/>
            </a:br>
            <a:r>
              <a:rPr lang="en-US" dirty="0" smtClean="0"/>
              <a:t>FRI 01/16/2015 </a:t>
            </a:r>
            <a:r>
              <a:rPr lang="en-US" dirty="0"/>
              <a:t>– </a:t>
            </a:r>
            <a:r>
              <a:rPr lang="en-US" dirty="0" smtClean="0"/>
              <a:t>TUE 01/20/2015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478" y="1199372"/>
            <a:ext cx="8378872" cy="5658628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are homologous chromosomes?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 order for there to be homologous chromosomes a cell must have ______ set of chromosomes.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this? 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br>
              <a:rPr lang="en-US" dirty="0" smtClean="0">
                <a:sym typeface="Wingdings" panose="05000000000000000000" pitchFamily="2" charset="2"/>
              </a:rPr>
            </a:br>
            <a:r>
              <a:rPr lang="en-US" dirty="0" smtClean="0">
                <a:sym typeface="Wingdings" panose="05000000000000000000" pitchFamily="2" charset="2"/>
              </a:rPr>
              <a:t/>
            </a:r>
            <a:br>
              <a:rPr lang="en-US" dirty="0" smtClean="0">
                <a:sym typeface="Wingdings" panose="05000000000000000000" pitchFamily="2" charset="2"/>
              </a:rPr>
            </a:br>
            <a:r>
              <a:rPr lang="en-US" dirty="0" smtClean="0">
                <a:sym typeface="Wingdings" panose="05000000000000000000" pitchFamily="2" charset="2"/>
              </a:rPr>
              <a:t/>
            </a:r>
            <a:br>
              <a:rPr lang="en-US" dirty="0" smtClean="0">
                <a:sym typeface="Wingdings" panose="05000000000000000000" pitchFamily="2" charset="2"/>
              </a:rPr>
            </a:br>
            <a:endParaRPr lang="en-US" dirty="0" smtClean="0">
              <a:sym typeface="Wingdings" panose="05000000000000000000" pitchFamily="2" charset="2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Wingdings" panose="05000000000000000000" pitchFamily="2" charset="2"/>
              </a:rPr>
              <a:t>What are the two types of reproduction?</a:t>
            </a:r>
            <a:br>
              <a:rPr lang="en-US" dirty="0" smtClean="0">
                <a:sym typeface="Wingdings" panose="05000000000000000000" pitchFamily="2" charset="2"/>
              </a:rPr>
            </a:br>
            <a:endParaRPr lang="en-US" dirty="0" smtClean="0">
              <a:sym typeface="Wingdings" panose="05000000000000000000" pitchFamily="2" charset="2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Wingdings" panose="05000000000000000000" pitchFamily="2" charset="2"/>
              </a:rPr>
              <a:t>During a process called _______________, a sperm and egg cell fuse together to create a unique diploid cell known as a ____________.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6451" y="2925675"/>
            <a:ext cx="1978926" cy="1550928"/>
          </a:xfrm>
          <a:prstGeom prst="rect">
            <a:avLst/>
          </a:prstGeom>
          <a:ln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4063649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Daily Warm Up  FRI 01/16/2015 – TUE 01/20/2015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Warm Up  FRI 01/16/2015 – TUE 01/20/2015</dc:title>
  <dc:creator>Roderick, Teri</dc:creator>
  <cp:lastModifiedBy>Roderick, Teri</cp:lastModifiedBy>
  <cp:revision>1</cp:revision>
  <dcterms:created xsi:type="dcterms:W3CDTF">2015-01-16T15:10:10Z</dcterms:created>
  <dcterms:modified xsi:type="dcterms:W3CDTF">2015-01-16T15:10:26Z</dcterms:modified>
</cp:coreProperties>
</file>