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CAF7-791E-4F91-BD2B-0481270D0CA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C44F-6358-4625-8DEC-D7AABF5F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4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CAF7-791E-4F91-BD2B-0481270D0CA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C44F-6358-4625-8DEC-D7AABF5F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2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CAF7-791E-4F91-BD2B-0481270D0CA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C44F-6358-4625-8DEC-D7AABF5F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8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CAF7-791E-4F91-BD2B-0481270D0CA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C44F-6358-4625-8DEC-D7AABF5F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3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CAF7-791E-4F91-BD2B-0481270D0CA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C44F-6358-4625-8DEC-D7AABF5F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1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CAF7-791E-4F91-BD2B-0481270D0CA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C44F-6358-4625-8DEC-D7AABF5F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7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CAF7-791E-4F91-BD2B-0481270D0CA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C44F-6358-4625-8DEC-D7AABF5F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CAF7-791E-4F91-BD2B-0481270D0CA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C44F-6358-4625-8DEC-D7AABF5F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9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CAF7-791E-4F91-BD2B-0481270D0CA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C44F-6358-4625-8DEC-D7AABF5F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3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CAF7-791E-4F91-BD2B-0481270D0CA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C44F-6358-4625-8DEC-D7AABF5F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1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CAF7-791E-4F91-BD2B-0481270D0CA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C44F-6358-4625-8DEC-D7AABF5F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4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8CAF7-791E-4F91-BD2B-0481270D0CA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C44F-6358-4625-8DEC-D7AABF5F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1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Daily Warm Up </a:t>
            </a:r>
            <a:br>
              <a:rPr lang="en-US" dirty="0"/>
            </a:br>
            <a:r>
              <a:rPr lang="en-US" dirty="0" smtClean="0"/>
              <a:t>WED 01/14/2015 </a:t>
            </a:r>
            <a:r>
              <a:rPr lang="en-US" dirty="0"/>
              <a:t>– </a:t>
            </a:r>
            <a:r>
              <a:rPr lang="en-US" dirty="0" smtClean="0"/>
              <a:t>THU 01/15/2015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" y="1690688"/>
            <a:ext cx="8898340" cy="494212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 chromosome?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True or False.  The order for building a chromosome is as follows:</a:t>
            </a:r>
          </a:p>
          <a:p>
            <a:pPr marL="0" indent="0">
              <a:buNone/>
            </a:pPr>
            <a:r>
              <a:rPr lang="en-US" dirty="0" smtClean="0"/>
              <a:t>DNA </a:t>
            </a:r>
            <a:r>
              <a:rPr lang="en-US" dirty="0" smtClean="0">
                <a:sym typeface="Wingdings" panose="05000000000000000000" pitchFamily="2" charset="2"/>
              </a:rPr>
              <a:t> Chromatin  Chromosome  Nucleosome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 If this is false, write the correct order.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3.  True or false:  All chromosomes look exactly the same.</a:t>
            </a:r>
            <a:br>
              <a:rPr lang="en-US" dirty="0" smtClean="0">
                <a:sym typeface="Wingdings" panose="05000000000000000000" pitchFamily="2" charset="2"/>
              </a:rPr>
            </a:b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4. Describe the difference between a haploid cell and a diploid cell?</a:t>
            </a:r>
            <a:br>
              <a:rPr lang="en-US" dirty="0" smtClean="0">
                <a:sym typeface="Wingdings" panose="05000000000000000000" pitchFamily="2" charset="2"/>
              </a:rPr>
            </a:b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5.  Give an example of a diploid and haploid cell in your body.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451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Daily Warm Up  WED 01/14/2015 – THU 01/15/2015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  WED 01/14/2015 – THU 01/15/2015</dc:title>
  <dc:creator>Roderick, Teri</dc:creator>
  <cp:lastModifiedBy>Roderick, Teri</cp:lastModifiedBy>
  <cp:revision>1</cp:revision>
  <dcterms:created xsi:type="dcterms:W3CDTF">2015-01-14T14:34:29Z</dcterms:created>
  <dcterms:modified xsi:type="dcterms:W3CDTF">2015-01-14T14:34:48Z</dcterms:modified>
</cp:coreProperties>
</file>