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1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2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8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1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9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66B6C-B4A2-4CC6-8190-69471CA6E549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281F-31CB-4299-8578-AD0F5DA3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MON 01/12/2015 – TUE 01/13/2015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*to save on paper rip your paper in half and just use a half sheet.  You can split a paper between you and the person next to you if you are feeling generous or don’t want to carry around a half sheet of paper.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Try to think of three reasons why our cells need to divide.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 MON 01/12/2015 – TUE 01/13/2015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MON 01/12/2015 – TUE 01/13/2015</dc:title>
  <dc:creator>Roderick, Teri</dc:creator>
  <cp:lastModifiedBy>Roderick, Teri</cp:lastModifiedBy>
  <cp:revision>1</cp:revision>
  <dcterms:created xsi:type="dcterms:W3CDTF">2015-01-13T16:00:49Z</dcterms:created>
  <dcterms:modified xsi:type="dcterms:W3CDTF">2015-01-13T16:01:10Z</dcterms:modified>
</cp:coreProperties>
</file>